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7" r:id="rId4"/>
    <p:sldId id="269" r:id="rId5"/>
    <p:sldId id="268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050A-1C18-42CE-A8DD-CCC518B0AB2A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E6D15-9F84-4CEB-A295-1DAFECBD3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E6D15-9F84-4CEB-A295-1DAFECBD37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*1) ask students which are living / non living</a:t>
            </a:r>
          </a:p>
          <a:p>
            <a:r>
              <a:rPr lang="en-US" dirty="0" smtClean="0"/>
              <a:t>*2)What is climate?</a:t>
            </a:r>
          </a:p>
          <a:p>
            <a:r>
              <a:rPr lang="en-US" dirty="0" smtClean="0"/>
              <a:t>	Climate is the weather in a place all year.</a:t>
            </a:r>
          </a:p>
          <a:p>
            <a:r>
              <a:rPr lang="en-US" dirty="0" smtClean="0"/>
              <a:t>*2)Why are different plants found in different climates?</a:t>
            </a:r>
          </a:p>
          <a:p>
            <a:r>
              <a:rPr lang="en-US" dirty="0" smtClean="0"/>
              <a:t>	specific plants are adapted to a specific type of weather</a:t>
            </a:r>
          </a:p>
          <a:p>
            <a:r>
              <a:rPr lang="en-US" dirty="0" smtClean="0"/>
              <a:t>		Ex:</a:t>
            </a:r>
            <a:r>
              <a:rPr lang="en-US" baseline="0" dirty="0" smtClean="0"/>
              <a:t> an environment that gets little rain will have different plants that </a:t>
            </a:r>
          </a:p>
          <a:p>
            <a:r>
              <a:rPr lang="en-US" baseline="0" dirty="0" smtClean="0"/>
              <a:t>			an area that gets a lot of rain</a:t>
            </a:r>
            <a:endParaRPr lang="en-US" dirty="0" smtClean="0"/>
          </a:p>
          <a:p>
            <a:r>
              <a:rPr lang="en-US" dirty="0" smtClean="0"/>
              <a:t>*3)Why are soil</a:t>
            </a:r>
            <a:r>
              <a:rPr lang="en-US" baseline="0" dirty="0" smtClean="0"/>
              <a:t> and water important?</a:t>
            </a:r>
          </a:p>
          <a:p>
            <a:r>
              <a:rPr lang="en-US" baseline="0" dirty="0" smtClean="0"/>
              <a:t>	each type of plant needs a certain amount of water and a certain kind of soil.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E6D15-9F84-4CEB-A295-1DAFECBD37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*1)</a:t>
            </a:r>
            <a:r>
              <a:rPr lang="en-US" sz="1200" dirty="0" smtClean="0"/>
              <a:t> How do living and non-living things interact in an ecosystem?</a:t>
            </a:r>
          </a:p>
          <a:p>
            <a:r>
              <a:rPr lang="en-US" dirty="0" smtClean="0"/>
              <a:t>	living and nonliving things depend on each other for survival</a:t>
            </a:r>
          </a:p>
          <a:p>
            <a:r>
              <a:rPr lang="en-US" dirty="0" smtClean="0"/>
              <a:t>*2)Give me an example of a </a:t>
            </a:r>
            <a:r>
              <a:rPr lang="en-US" dirty="0" err="1" smtClean="0"/>
              <a:t>habitat?l</a:t>
            </a:r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does _____ need to live?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E6D15-9F84-4CEB-A295-1DAFECBD37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 cstate="print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DF47F038-1AD1-4D45-AFE7-4A4A4146441D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49CAD43F-9DC6-464D-9661-3DDDC9E7FB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1828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Third Grade</a:t>
            </a:r>
          </a:p>
          <a:p>
            <a:r>
              <a:rPr lang="en-US" dirty="0" smtClean="0"/>
              <a:t>Science</a:t>
            </a:r>
            <a:endParaRPr lang="en-US" dirty="0"/>
          </a:p>
        </p:txBody>
      </p:sp>
      <p:pic>
        <p:nvPicPr>
          <p:cNvPr id="4" name="Content Placeholder 5" descr="FrogEco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200400"/>
            <a:ext cx="4470400" cy="3352800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1676400"/>
          </a:xfrm>
        </p:spPr>
        <p:txBody>
          <a:bodyPr/>
          <a:lstStyle/>
          <a:p>
            <a:r>
              <a:rPr lang="en-US" dirty="0" smtClean="0"/>
              <a:t>How non-living and living things affect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1"/>
            <a:ext cx="6858000" cy="3581400"/>
          </a:xfrm>
        </p:spPr>
        <p:txBody>
          <a:bodyPr/>
          <a:lstStyle/>
          <a:p>
            <a:r>
              <a:rPr lang="en-US" b="1" dirty="0" smtClean="0"/>
              <a:t>Building more homes drives many animals out of their natural habitats or communities.</a:t>
            </a:r>
          </a:p>
          <a:p>
            <a:r>
              <a:rPr lang="en-US" b="1" dirty="0" smtClean="0"/>
              <a:t>Littering can destroy an animals habitat.</a:t>
            </a:r>
          </a:p>
          <a:p>
            <a:r>
              <a:rPr lang="en-US" b="1" dirty="0" smtClean="0"/>
              <a:t>Air pollution from automobiles and factories will affect the quality of life for all living things in a community, including people.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1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know that the Sun provides energy for the Earth in the form of heat and light.</a:t>
            </a:r>
          </a:p>
          <a:p>
            <a:r>
              <a:rPr lang="en-US" dirty="0" smtClean="0"/>
              <a:t>Students will know that some source of energy is needed for organisms to stay alive and grow.</a:t>
            </a:r>
          </a:p>
          <a:p>
            <a:r>
              <a:rPr lang="en-US" dirty="0" smtClean="0"/>
              <a:t>Student understands the various ways that animals depend on plants for survival.</a:t>
            </a:r>
          </a:p>
          <a:p>
            <a:r>
              <a:rPr lang="en-US" dirty="0" smtClean="0"/>
              <a:t>Students will know that the size of a population is dependent upon the available resources within its community.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315200" cy="3581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Environment—is everything that surrounds a living thing.  The nonliving parts of an environment support the living things in the environment.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Ecosystem—is all the living and nonliving things in an environment.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6705600" cy="426719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Habitat—is the place where a living thing makes its home and meets its needs.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Population—is all the living things of the same kind that live in the same place at the same time.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Community—is all of the populations that live together in the same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4" name="Content Placeholder 3" descr="envi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4495800"/>
            <a:ext cx="5283618" cy="187642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1524000"/>
            <a:ext cx="6553200" cy="289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"/>
              <a:tabLst/>
              <a:defRPr/>
            </a:pPr>
            <a:r>
              <a:rPr kumimoji="0" lang="en-US" sz="2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An environment includes plants, sun, water, animals, air, fungi,</a:t>
            </a:r>
            <a:r>
              <a:rPr kumimoji="0" lang="en-US" sz="2400" b="1" i="0" u="none" strike="noStrike" kern="1200" cap="none" spc="10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and trees. 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"/>
              <a:tabLst/>
              <a:defRPr/>
            </a:pPr>
            <a:r>
              <a:rPr lang="en-US" sz="2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</a:rPr>
              <a:t>Climate shapes the environment.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"/>
              <a:tabLst/>
              <a:defRPr/>
            </a:pPr>
            <a:r>
              <a:rPr kumimoji="0" lang="en-US" sz="2400" b="1" i="0" u="none" strike="noStrike" kern="1200" cap="none" spc="10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Water and soil are important parts of each environment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"/>
              <a:tabLst/>
              <a:defRPr/>
            </a:pPr>
            <a:endParaRPr kumimoji="0" lang="en-US" sz="2400" b="0" i="0" u="none" strike="noStrike" kern="1200" cap="none" spc="10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800">
                  <a:schemeClr val="bg1"/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1"/>
            <a:ext cx="7772400" cy="297179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 ecosystem is formed by the interactions between all living and non-living things. </a:t>
            </a:r>
          </a:p>
          <a:p>
            <a:r>
              <a:rPr lang="en-US" sz="3200" b="1" dirty="0" smtClean="0"/>
              <a:t>A habitat has all the things that a plant or animal needs to live.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81800" cy="2362200"/>
          </a:xfrm>
        </p:spPr>
        <p:txBody>
          <a:bodyPr/>
          <a:lstStyle/>
          <a:p>
            <a:r>
              <a:rPr lang="en-US" sz="2400" b="1" dirty="0" smtClean="0"/>
              <a:t>A population is one species living in a specific area.</a:t>
            </a:r>
          </a:p>
          <a:p>
            <a:r>
              <a:rPr lang="en-US" sz="2400" b="1" dirty="0" smtClean="0"/>
              <a:t>For example, all bears or all ferns living in an area form a population.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 descr="group of fer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267200"/>
            <a:ext cx="3429000" cy="2169367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" name="Picture 3" descr="group of be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267200"/>
            <a:ext cx="2971800" cy="2156749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6934200" cy="1371599"/>
          </a:xfrm>
        </p:spPr>
        <p:txBody>
          <a:bodyPr/>
          <a:lstStyle/>
          <a:p>
            <a:r>
              <a:rPr lang="en-US" sz="2400" b="1" dirty="0" smtClean="0"/>
              <a:t>A community is formed from all living populations found in an area.  </a:t>
            </a:r>
          </a:p>
        </p:txBody>
      </p:sp>
      <p:pic>
        <p:nvPicPr>
          <p:cNvPr id="4" name="Picture 3" descr="commun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505200"/>
            <a:ext cx="3965245" cy="2778252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Non-living parts in your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Buildings</a:t>
            </a:r>
          </a:p>
          <a:p>
            <a:r>
              <a:rPr lang="en-US" sz="2400" b="1" dirty="0" smtClean="0"/>
              <a:t>Roads</a:t>
            </a:r>
          </a:p>
          <a:p>
            <a:r>
              <a:rPr lang="en-US" sz="2400" b="1" dirty="0" smtClean="0"/>
              <a:t>Bodies of water</a:t>
            </a:r>
          </a:p>
          <a:p>
            <a:r>
              <a:rPr lang="en-US" sz="2400" b="1" dirty="0" smtClean="0"/>
              <a:t>Automobiles</a:t>
            </a:r>
          </a:p>
          <a:p>
            <a:r>
              <a:rPr lang="en-US" sz="2400" b="1" dirty="0" smtClean="0"/>
              <a:t>Traffic lights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372</Words>
  <Application>Microsoft Office PowerPoint</Application>
  <PresentationFormat>On-screen Show (4:3)</PresentationFormat>
  <Paragraphs>53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Butterfly</vt:lpstr>
      <vt:lpstr>Ecosystems</vt:lpstr>
      <vt:lpstr>Objectives</vt:lpstr>
      <vt:lpstr>Vocabulary</vt:lpstr>
      <vt:lpstr>Vocabulary</vt:lpstr>
      <vt:lpstr>Environment</vt:lpstr>
      <vt:lpstr>What is an Ecosystem?</vt:lpstr>
      <vt:lpstr>What is a population?</vt:lpstr>
      <vt:lpstr>What is a community?</vt:lpstr>
      <vt:lpstr>Non-living parts in your community</vt:lpstr>
      <vt:lpstr>How non-living and living things affect each other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Ali</dc:creator>
  <cp:lastModifiedBy>Ali</cp:lastModifiedBy>
  <cp:revision>23</cp:revision>
  <dcterms:created xsi:type="dcterms:W3CDTF">2009-09-06T00:30:38Z</dcterms:created>
  <dcterms:modified xsi:type="dcterms:W3CDTF">2009-11-30T22:08:30Z</dcterms:modified>
</cp:coreProperties>
</file>